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0" r:id="rId2"/>
    <p:sldId id="271" r:id="rId3"/>
    <p:sldId id="272" r:id="rId4"/>
    <p:sldId id="274" r:id="rId5"/>
    <p:sldId id="276" r:id="rId6"/>
    <p:sldId id="285" r:id="rId7"/>
    <p:sldId id="277" r:id="rId8"/>
    <p:sldId id="286" r:id="rId9"/>
    <p:sldId id="281" r:id="rId10"/>
    <p:sldId id="283" r:id="rId11"/>
    <p:sldId id="278" r:id="rId12"/>
    <p:sldId id="279" r:id="rId13"/>
    <p:sldId id="280" r:id="rId14"/>
    <p:sldId id="273" r:id="rId15"/>
    <p:sldId id="287" r:id="rId16"/>
    <p:sldId id="288" r:id="rId17"/>
    <p:sldId id="291" r:id="rId18"/>
    <p:sldId id="292" r:id="rId19"/>
    <p:sldId id="29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71"/>
            <p14:sldId id="272"/>
            <p14:sldId id="274"/>
            <p14:sldId id="276"/>
            <p14:sldId id="285"/>
            <p14:sldId id="277"/>
            <p14:sldId id="286"/>
            <p14:sldId id="281"/>
            <p14:sldId id="283"/>
            <p14:sldId id="278"/>
            <p14:sldId id="279"/>
            <p14:sldId id="280"/>
            <p14:sldId id="273"/>
            <p14:sldId id="287"/>
            <p14:sldId id="288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43"/>
  </p:normalViewPr>
  <p:slideViewPr>
    <p:cSldViewPr>
      <p:cViewPr varScale="1">
        <p:scale>
          <a:sx n="120" d="100"/>
          <a:sy n="120" d="100"/>
        </p:scale>
        <p:origin x="11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8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5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4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3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8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01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we have to implement automation test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24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 (7/19 ~ 7/25)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two members will do it.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test not only the existing features but also the new features to be developed.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Test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one person will do the test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only test the Game class, because it is the core of the game operation.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Implement New Features. (7/23~27)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for New Features. (7/26~27)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number of tester is not determined yet. (New Feature Integration Testing was not decided whether it was a developer or a tester.)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Test2 (7/30 ~ 7/31)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This is the second system test to see if existing defects are resolved successfully and if new functionality is working.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Documentation (8/1 ~ 8/2)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Document output and prepare for final presentation.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 (cont.)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Jonggu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Yang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Hwang (Plan &amp; Test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“Studying and Understanding of SDET Culture and Techniques”, 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dancing or singing!!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for project / day, 1 project meeting / day, 1 mentoring meeting / week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6E41FC-0470-AD4F-BA83-4FEC9B600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09" y="2512234"/>
            <a:ext cx="2090291" cy="1567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5FA10-8AEF-B942-A82A-9D53D2BD9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48064" y="935544"/>
            <a:ext cx="2060569" cy="15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Tracking bugs and defects until our customer(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jeff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) is satisfied.”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175">
            <a:extLst>
              <a:ext uri="{FF2B5EF4-FFF2-40B4-BE49-F238E27FC236}">
                <a16:creationId xmlns:a16="http://schemas.microsoft.com/office/drawing/2014/main" id="{46E5799E-3777-F542-A949-EAC75EFF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8" y="4683941"/>
            <a:ext cx="7422347" cy="21561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altLang="ko-KR" sz="2400" b="1" dirty="0"/>
              <a:t>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35" name="그림 334">
            <a:extLst>
              <a:ext uri="{FF2B5EF4-FFF2-40B4-BE49-F238E27FC236}">
                <a16:creationId xmlns:a16="http://schemas.microsoft.com/office/drawing/2014/main" id="{3A3E7D22-D273-664E-939B-48C1A21C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648984"/>
            <a:ext cx="8783960" cy="37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4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Pre-Test (optional)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It is not a formal quality system step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(Experience-based test design technique)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Sonar, testability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(gray 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BVA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phase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new features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65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8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685" y="3068960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(7/16) 2 h 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TestCase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26 (ref. appendix. 3)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: 15 (ref. appendix. 4)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Map of Game 16(ref. appendix 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E0617-AF0A-D54C-933A-4022E0FD7699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916832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1248</Words>
  <Application>Microsoft Macintosh PowerPoint</Application>
  <PresentationFormat>화면 슬라이드 쇼(4:3)</PresentationFormat>
  <Paragraphs>233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70</cp:revision>
  <dcterms:created xsi:type="dcterms:W3CDTF">2018-07-20T19:33:24Z</dcterms:created>
  <dcterms:modified xsi:type="dcterms:W3CDTF">2018-07-22T20:32:00Z</dcterms:modified>
</cp:coreProperties>
</file>